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EA055-61FD-40D1-A8DB-53CDF4BA6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FA429F-CEF1-49A1-A023-0E73C75CE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90A685-B1FE-44E2-AC7A-3778BED6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271-354C-49E0-A09F-DEBC44C18E11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A28230-B6CE-46E0-A1E9-29B81123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4C7E5E-09A3-48A1-8443-50492935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E933-6711-4DDC-A496-8D8D20E97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39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5389CE-3962-4715-8904-B65EF35E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B525AB-0DEA-4796-B53D-31C688016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8D177-7B62-4B7B-A4FF-19473A7D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271-354C-49E0-A09F-DEBC44C18E11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D1536-D1AB-4F9A-835F-F212A1AF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E33187-3EB7-40F3-8322-2F18CB69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E933-6711-4DDC-A496-8D8D20E97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89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80EB815-51CC-4CEC-93F0-C45E1DA33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BEF9FA-E552-474F-A839-74FECAC60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FEA09-7FD7-4AD9-979F-762377D8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271-354C-49E0-A09F-DEBC44C18E11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AF0A26-C604-4034-886F-926152D8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6510B1-32FB-4432-8A1F-83165CC3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E933-6711-4DDC-A496-8D8D20E97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CDA08-A02D-4BAC-A116-5A1A5803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185285-D7A1-48FC-B5A4-FD269408E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6641ED-95CB-46C4-B83B-67B047EC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271-354C-49E0-A09F-DEBC44C18E11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AE6403-821F-4078-BFDB-1E33B70B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1CEFF9-0390-416C-9DE7-497AF66D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E933-6711-4DDC-A496-8D8D20E97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34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AAFFC-490F-4AEA-B594-361D1370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C3748E-6BCE-44E0-AFD3-245A97918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8B2B68-2469-44FE-8489-9D824121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271-354C-49E0-A09F-DEBC44C18E11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41729B-6D80-4BD3-83C8-AD300766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0B3C95-3B9D-428E-95CB-252CECF6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E933-6711-4DDC-A496-8D8D20E97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49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7D029-A135-42CE-B264-BF6AE84D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776BB2-81E5-4AE1-94DB-84F00687F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DD8C19-3D78-4DEB-BE39-D1DB90B45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D53D11-6F3B-4110-A8FD-6F5B582E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271-354C-49E0-A09F-DEBC44C18E11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385A8C-71DE-4719-BE0D-8E138476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7BB3B8-5F38-4BD6-83BD-C57B475E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E933-6711-4DDC-A496-8D8D20E97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75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23D24-2C82-4F45-B749-18756BC5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56EB5A-0FA6-4EB5-AFC8-E850FB068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D4FF0E-86F8-4EF3-9B5A-930930D01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DC4C1B-ADBE-48CB-B485-2215B7F7A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9201DC-9343-4A66-8313-96100744D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18A784-AE9B-4345-9620-EB537E09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271-354C-49E0-A09F-DEBC44C18E11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E603B8-B04D-45EE-BCC5-CF2898FE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E3AFF48-3D37-4B45-8350-C73B76E5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E933-6711-4DDC-A496-8D8D20E97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95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A6568-B0C3-4789-A3AF-B81E712E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C94BC0-85D2-46D0-8CDA-752FEF25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271-354C-49E0-A09F-DEBC44C18E11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A2C170-311B-42F2-95D6-A6CDDE2A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CBAAE1-9B0A-461C-ABD3-6EC2B8EE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E933-6711-4DDC-A496-8D8D20E97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9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D67B56-1DBA-4FC1-88BF-C4B4C13A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271-354C-49E0-A09F-DEBC44C18E11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C63927-A354-4D7D-8D72-B3322134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0AEFE9-F5F7-4922-A108-3C63ABCB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E933-6711-4DDC-A496-8D8D20E97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39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29A99-27F9-4CAD-AD76-1639ACD1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4CC938-E396-41F5-91F7-94811D399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DCA2CD-3C09-4BC8-A693-3E1A18AF8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F592FF-25EF-462B-A6ED-8EB41BAA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271-354C-49E0-A09F-DEBC44C18E11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D50998-8533-464F-A2DD-C6A7DBA9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F43C96-5C34-44CD-9A8B-4B5291CD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E933-6711-4DDC-A496-8D8D20E97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90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9FD044-9B85-4977-9FA7-91ED079C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92C723-8706-426A-993E-0ED2D5CDF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1DC310-8500-4F56-A13B-066DFAEAC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39DDE3-5B72-418F-88BE-9043B23D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7271-354C-49E0-A09F-DEBC44C18E11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7BAA83-DB64-46A5-B489-D76F1FCF5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CAC3F3-48AB-4248-9D5F-3B9B20AA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E933-6711-4DDC-A496-8D8D20E97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97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B61AE3-43CE-4D3D-B809-238806B6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244178-6943-40C1-A41C-51FFBE6B1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05C70E-C5B2-42D2-902D-2239F83A2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7271-354C-49E0-A09F-DEBC44C18E11}" type="datetimeFigureOut">
              <a:rPr lang="fr-FR" smtClean="0"/>
              <a:t>12/12/2018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303C51-67A9-40AC-946B-472652CBE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0C2439-4E8A-4C76-A648-3D0E939EB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E933-6711-4DDC-A496-8D8D20E978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98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5">
            <a:extLst>
              <a:ext uri="{FF2B5EF4-FFF2-40B4-BE49-F238E27FC236}">
                <a16:creationId xmlns:a16="http://schemas.microsoft.com/office/drawing/2014/main" id="{2B37E050-17AA-4619-B91A-E0C71D7F7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2071688"/>
            <a:ext cx="3357563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magine 42" descr="FOTO PERFETTA ELIA.png">
            <a:extLst>
              <a:ext uri="{FF2B5EF4-FFF2-40B4-BE49-F238E27FC236}">
                <a16:creationId xmlns:a16="http://schemas.microsoft.com/office/drawing/2014/main" id="{A9558B54-C8AA-4093-AE39-E6BA85833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933576"/>
            <a:ext cx="367506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asellaDiTesto 4">
            <a:extLst>
              <a:ext uri="{FF2B5EF4-FFF2-40B4-BE49-F238E27FC236}">
                <a16:creationId xmlns:a16="http://schemas.microsoft.com/office/drawing/2014/main" id="{CFF23116-D0DE-4128-8A45-92B3AEA78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333376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fr-FR" sz="2400" b="1" u="sng" dirty="0">
                <a:latin typeface="Calibri" panose="020F0502020204030204" pitchFamily="34" charset="0"/>
              </a:rPr>
              <a:t>PROCEDURE DE CHANGEMENT D AUBE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92367FB-DCD8-4F9A-BC2A-601B80460D95}"/>
              </a:ext>
            </a:extLst>
          </p:cNvPr>
          <p:cNvSpPr txBox="1"/>
          <p:nvPr/>
        </p:nvSpPr>
        <p:spPr>
          <a:xfrm>
            <a:off x="2570414" y="1901595"/>
            <a:ext cx="1440160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charset="0"/>
                <a:cs typeface="Arial" charset="0"/>
              </a:rPr>
              <a:t>Clip de fixation 1</a:t>
            </a:r>
            <a:endParaRPr lang="it-IT" sz="1200" b="1" dirty="0">
              <a:latin typeface="Arial" charset="0"/>
              <a:cs typeface="Arial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987B4F2-CBE6-4CD6-AFD5-51F5899642D7}"/>
              </a:ext>
            </a:extLst>
          </p:cNvPr>
          <p:cNvSpPr txBox="1"/>
          <p:nvPr/>
        </p:nvSpPr>
        <p:spPr>
          <a:xfrm>
            <a:off x="4280522" y="1902671"/>
            <a:ext cx="1521212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charset="0"/>
                <a:cs typeface="Arial" charset="0"/>
              </a:rPr>
              <a:t>Clip de fixation 2</a:t>
            </a:r>
          </a:p>
        </p:txBody>
      </p:sp>
      <p:pic>
        <p:nvPicPr>
          <p:cNvPr id="3083" name="Picture 7">
            <a:extLst>
              <a:ext uri="{FF2B5EF4-FFF2-40B4-BE49-F238E27FC236}">
                <a16:creationId xmlns:a16="http://schemas.microsoft.com/office/drawing/2014/main" id="{F327ED55-010B-4FFD-890D-4A9308F88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42448" r="4362" b="40419"/>
          <a:stretch>
            <a:fillRect/>
          </a:stretch>
        </p:blipFill>
        <p:spPr bwMode="auto">
          <a:xfrm>
            <a:off x="2238375" y="4929188"/>
            <a:ext cx="359568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7998E0C-96AD-4CF1-BEAD-52D7A807213B}"/>
              </a:ext>
            </a:extLst>
          </p:cNvPr>
          <p:cNvSpPr txBox="1"/>
          <p:nvPr/>
        </p:nvSpPr>
        <p:spPr>
          <a:xfrm>
            <a:off x="2368872" y="1079002"/>
            <a:ext cx="7740860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1200" b="1" dirty="0" err="1">
                <a:latin typeface="Arial" charset="0"/>
                <a:cs typeface="Arial" charset="0"/>
              </a:rPr>
              <a:t>Libérez</a:t>
            </a:r>
            <a:r>
              <a:rPr lang="en-GB" sz="1200" b="1" dirty="0">
                <a:latin typeface="Arial" charset="0"/>
                <a:cs typeface="Arial" charset="0"/>
              </a:rPr>
              <a:t> les clips de fixation (</a:t>
            </a:r>
            <a:r>
              <a:rPr lang="en-GB" sz="1200" b="1" dirty="0" err="1">
                <a:latin typeface="Arial" charset="0"/>
                <a:cs typeface="Arial" charset="0"/>
              </a:rPr>
              <a:t>surlignés</a:t>
            </a:r>
            <a:r>
              <a:rPr lang="en-GB" sz="1200" b="1" dirty="0">
                <a:latin typeface="Arial" charset="0"/>
                <a:cs typeface="Arial" charset="0"/>
              </a:rPr>
              <a:t> </a:t>
            </a:r>
            <a:r>
              <a:rPr lang="en-GB" sz="1200" b="1" dirty="0" err="1">
                <a:latin typeface="Arial" charset="0"/>
                <a:cs typeface="Arial" charset="0"/>
              </a:rPr>
              <a:t>en</a:t>
            </a:r>
            <a:r>
              <a:rPr lang="en-GB" sz="1200" b="1" dirty="0">
                <a:latin typeface="Arial" charset="0"/>
                <a:cs typeface="Arial" charset="0"/>
              </a:rPr>
              <a:t> vert sur le dessin ci-dessous Figure 1 ) </a:t>
            </a:r>
            <a:r>
              <a:rPr lang="en-GB" sz="1200" b="1" dirty="0" err="1">
                <a:latin typeface="Arial" charset="0"/>
                <a:cs typeface="Arial" charset="0"/>
              </a:rPr>
              <a:t>en</a:t>
            </a:r>
            <a:r>
              <a:rPr lang="en-GB" sz="1200" b="1" dirty="0">
                <a:latin typeface="Arial" charset="0"/>
                <a:cs typeface="Arial" charset="0"/>
              </a:rPr>
              <a:t> </a:t>
            </a:r>
            <a:r>
              <a:rPr lang="en-GB" sz="1200" b="1" dirty="0" err="1">
                <a:latin typeface="Arial" charset="0"/>
                <a:cs typeface="Arial" charset="0"/>
              </a:rPr>
              <a:t>isérant</a:t>
            </a:r>
            <a:r>
              <a:rPr lang="en-GB" sz="1200" b="1" dirty="0">
                <a:latin typeface="Arial" charset="0"/>
                <a:cs typeface="Arial" charset="0"/>
              </a:rPr>
              <a:t> un </a:t>
            </a:r>
            <a:r>
              <a:rPr lang="en-GB" sz="1200" b="1" dirty="0" err="1">
                <a:latin typeface="Arial" charset="0"/>
                <a:cs typeface="Arial" charset="0"/>
              </a:rPr>
              <a:t>tournevis</a:t>
            </a:r>
            <a:r>
              <a:rPr lang="en-GB" sz="1200" b="1" dirty="0">
                <a:latin typeface="Arial" charset="0"/>
                <a:cs typeface="Arial" charset="0"/>
              </a:rPr>
              <a:t> plat par les </a:t>
            </a:r>
            <a:r>
              <a:rPr lang="en-GB" sz="1200" b="1" dirty="0" err="1">
                <a:latin typeface="Arial" charset="0"/>
                <a:cs typeface="Arial" charset="0"/>
              </a:rPr>
              <a:t>trous</a:t>
            </a:r>
            <a:r>
              <a:rPr lang="en-GB" sz="1200" b="1" dirty="0">
                <a:latin typeface="Arial" charset="0"/>
                <a:cs typeface="Arial" charset="0"/>
              </a:rPr>
              <a:t> 1 and 2 de </a:t>
            </a:r>
            <a:r>
              <a:rPr lang="en-GB" sz="1200" b="1" dirty="0" err="1">
                <a:latin typeface="Arial" charset="0"/>
                <a:cs typeface="Arial" charset="0"/>
              </a:rPr>
              <a:t>l’aube</a:t>
            </a:r>
            <a:r>
              <a:rPr lang="en-GB" sz="1200" b="1" dirty="0">
                <a:latin typeface="Arial" charset="0"/>
                <a:cs typeface="Arial" charset="0"/>
              </a:rPr>
              <a:t> </a:t>
            </a:r>
            <a:r>
              <a:rPr lang="en-GB" sz="1200" b="1" dirty="0" err="1">
                <a:latin typeface="Arial" charset="0"/>
                <a:cs typeface="Arial" charset="0"/>
              </a:rPr>
              <a:t>c’est</a:t>
            </a:r>
            <a:r>
              <a:rPr lang="en-GB" sz="1200" b="1" dirty="0">
                <a:latin typeface="Arial" charset="0"/>
                <a:cs typeface="Arial" charset="0"/>
              </a:rPr>
              <a:t> à dire les </a:t>
            </a:r>
            <a:r>
              <a:rPr lang="en-GB" sz="1200" b="1" dirty="0" err="1">
                <a:latin typeface="Arial" charset="0"/>
                <a:cs typeface="Arial" charset="0"/>
              </a:rPr>
              <a:t>quatriemes</a:t>
            </a:r>
            <a:r>
              <a:rPr lang="en-GB" sz="1200" b="1" dirty="0">
                <a:latin typeface="Arial" charset="0"/>
                <a:cs typeface="Arial" charset="0"/>
              </a:rPr>
              <a:t> </a:t>
            </a:r>
            <a:r>
              <a:rPr lang="en-GB" sz="1200" b="1" dirty="0" err="1">
                <a:latin typeface="Arial" charset="0"/>
                <a:cs typeface="Arial" charset="0"/>
              </a:rPr>
              <a:t>trous</a:t>
            </a:r>
            <a:r>
              <a:rPr lang="en-GB" sz="1200" b="1" dirty="0">
                <a:latin typeface="Arial" charset="0"/>
                <a:cs typeface="Arial" charset="0"/>
              </a:rPr>
              <a:t> </a:t>
            </a:r>
            <a:r>
              <a:rPr lang="en-GB" sz="1200" b="1" dirty="0" err="1">
                <a:latin typeface="Arial" charset="0"/>
                <a:cs typeface="Arial" charset="0"/>
              </a:rPr>
              <a:t>en</a:t>
            </a:r>
            <a:r>
              <a:rPr lang="en-GB" sz="1200" b="1" dirty="0">
                <a:latin typeface="Arial" charset="0"/>
                <a:cs typeface="Arial" charset="0"/>
              </a:rPr>
              <a:t> </a:t>
            </a:r>
            <a:r>
              <a:rPr lang="en-GB" sz="1200" b="1" dirty="0" err="1">
                <a:latin typeface="Arial" charset="0"/>
                <a:cs typeface="Arial" charset="0"/>
              </a:rPr>
              <a:t>partant</a:t>
            </a:r>
            <a:r>
              <a:rPr lang="en-GB" sz="1200" b="1" dirty="0">
                <a:latin typeface="Arial" charset="0"/>
                <a:cs typeface="Arial" charset="0"/>
              </a:rPr>
              <a:t> de </a:t>
            </a:r>
            <a:r>
              <a:rPr lang="en-GB" sz="1200" b="1" dirty="0" err="1">
                <a:latin typeface="Arial" charset="0"/>
                <a:cs typeface="Arial" charset="0"/>
              </a:rPr>
              <a:t>chaque</a:t>
            </a:r>
            <a:r>
              <a:rPr lang="en-GB" sz="1200" b="1" dirty="0">
                <a:latin typeface="Arial" charset="0"/>
                <a:cs typeface="Arial" charset="0"/>
              </a:rPr>
              <a:t> </a:t>
            </a:r>
            <a:r>
              <a:rPr lang="en-GB" sz="1200" b="1" dirty="0" err="1">
                <a:latin typeface="Arial" charset="0"/>
                <a:cs typeface="Arial" charset="0"/>
              </a:rPr>
              <a:t>extrémité</a:t>
            </a:r>
            <a:r>
              <a:rPr lang="en-GB" sz="1200" b="1" dirty="0">
                <a:latin typeface="Arial" charset="0"/>
                <a:cs typeface="Arial" charset="0"/>
              </a:rPr>
              <a:t> de </a:t>
            </a:r>
            <a:r>
              <a:rPr lang="en-GB" sz="1200" b="1" dirty="0" err="1">
                <a:latin typeface="Arial" charset="0"/>
                <a:cs typeface="Arial" charset="0"/>
              </a:rPr>
              <a:t>l’aube</a:t>
            </a:r>
            <a:r>
              <a:rPr lang="en-GB" sz="1200" b="1" dirty="0">
                <a:latin typeface="Arial" charset="0"/>
                <a:cs typeface="Arial" charset="0"/>
              </a:rPr>
              <a:t> (Figures 2 &amp; 3) tout </a:t>
            </a:r>
            <a:r>
              <a:rPr lang="en-GB" sz="1200" b="1" dirty="0" err="1">
                <a:latin typeface="Arial" charset="0"/>
                <a:cs typeface="Arial" charset="0"/>
              </a:rPr>
              <a:t>en</a:t>
            </a:r>
            <a:r>
              <a:rPr lang="en-GB" sz="1200" b="1" dirty="0">
                <a:latin typeface="Arial" charset="0"/>
                <a:cs typeface="Arial" charset="0"/>
              </a:rPr>
              <a:t> </a:t>
            </a:r>
            <a:r>
              <a:rPr lang="en-GB" sz="1200" b="1" dirty="0" err="1">
                <a:latin typeface="Arial" charset="0"/>
                <a:cs typeface="Arial" charset="0"/>
              </a:rPr>
              <a:t>tirant</a:t>
            </a:r>
            <a:r>
              <a:rPr lang="en-GB" sz="1200" b="1" dirty="0">
                <a:latin typeface="Arial" charset="0"/>
                <a:cs typeface="Arial" charset="0"/>
              </a:rPr>
              <a:t> </a:t>
            </a:r>
            <a:r>
              <a:rPr lang="en-GB" sz="1200" b="1" dirty="0" err="1">
                <a:latin typeface="Arial" charset="0"/>
                <a:cs typeface="Arial" charset="0"/>
              </a:rPr>
              <a:t>l’aube</a:t>
            </a:r>
            <a:r>
              <a:rPr lang="en-GB" sz="1200" b="1" dirty="0">
                <a:latin typeface="Arial" charset="0"/>
                <a:cs typeface="Arial" charset="0"/>
              </a:rPr>
              <a:t> </a:t>
            </a:r>
            <a:endParaRPr lang="it-IT" sz="1200" b="1" dirty="0">
              <a:latin typeface="Arial" charset="0"/>
              <a:cs typeface="Arial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FECAC76-BF26-48F1-8527-A58CBBF2DF44}"/>
              </a:ext>
            </a:extLst>
          </p:cNvPr>
          <p:cNvSpPr txBox="1"/>
          <p:nvPr/>
        </p:nvSpPr>
        <p:spPr>
          <a:xfrm>
            <a:off x="4310050" y="4357695"/>
            <a:ext cx="720080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trou</a:t>
            </a:r>
            <a:r>
              <a:rPr lang="en-US" sz="1200" b="1" dirty="0">
                <a:latin typeface="Arial" charset="0"/>
                <a:cs typeface="Arial" charset="0"/>
              </a:rPr>
              <a:t> 2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DF06B89-6A96-4C76-8343-6CA817A3D32E}"/>
              </a:ext>
            </a:extLst>
          </p:cNvPr>
          <p:cNvSpPr txBox="1"/>
          <p:nvPr/>
        </p:nvSpPr>
        <p:spPr>
          <a:xfrm>
            <a:off x="3024166" y="4357695"/>
            <a:ext cx="720080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trou</a:t>
            </a:r>
            <a:r>
              <a:rPr lang="en-US" sz="1200" b="1" dirty="0">
                <a:latin typeface="Arial" charset="0"/>
                <a:cs typeface="Arial" charset="0"/>
              </a:rPr>
              <a:t> 1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D7EF7CDE-259B-4D1D-8ADD-C6228759D977}"/>
              </a:ext>
            </a:extLst>
          </p:cNvPr>
          <p:cNvCxnSpPr/>
          <p:nvPr/>
        </p:nvCxnSpPr>
        <p:spPr>
          <a:xfrm rot="5400000">
            <a:off x="2958307" y="5137944"/>
            <a:ext cx="857250" cy="111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19466F1E-F9EC-42B7-B6A0-078F75006227}"/>
              </a:ext>
            </a:extLst>
          </p:cNvPr>
          <p:cNvCxnSpPr/>
          <p:nvPr/>
        </p:nvCxnSpPr>
        <p:spPr>
          <a:xfrm rot="16200000" flipH="1">
            <a:off x="4414044" y="5033169"/>
            <a:ext cx="642938" cy="6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e 40">
            <a:extLst>
              <a:ext uri="{FF2B5EF4-FFF2-40B4-BE49-F238E27FC236}">
                <a16:creationId xmlns:a16="http://schemas.microsoft.com/office/drawing/2014/main" id="{9ECB106A-91AC-4D8C-828A-C4A69A91CA5F}"/>
              </a:ext>
            </a:extLst>
          </p:cNvPr>
          <p:cNvSpPr/>
          <p:nvPr/>
        </p:nvSpPr>
        <p:spPr>
          <a:xfrm>
            <a:off x="4524376" y="2286000"/>
            <a:ext cx="500063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88A1651C-7DFB-4943-A5E1-DB89B4818737}"/>
              </a:ext>
            </a:extLst>
          </p:cNvPr>
          <p:cNvSpPr/>
          <p:nvPr/>
        </p:nvSpPr>
        <p:spPr>
          <a:xfrm>
            <a:off x="3024188" y="2286000"/>
            <a:ext cx="500062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5" name="Freccia in giù 44">
            <a:extLst>
              <a:ext uri="{FF2B5EF4-FFF2-40B4-BE49-F238E27FC236}">
                <a16:creationId xmlns:a16="http://schemas.microsoft.com/office/drawing/2014/main" id="{09F44287-4EF4-450F-B41C-7B8F87084786}"/>
              </a:ext>
            </a:extLst>
          </p:cNvPr>
          <p:cNvSpPr/>
          <p:nvPr/>
        </p:nvSpPr>
        <p:spPr>
          <a:xfrm rot="10800000">
            <a:off x="7881939" y="4429126"/>
            <a:ext cx="357187" cy="7858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F1C9754-1BCC-4D2D-887D-0BB6C97D2917}"/>
              </a:ext>
            </a:extLst>
          </p:cNvPr>
          <p:cNvSpPr txBox="1"/>
          <p:nvPr/>
        </p:nvSpPr>
        <p:spPr>
          <a:xfrm>
            <a:off x="2314676" y="5985981"/>
            <a:ext cx="720080" cy="461665"/>
          </a:xfrm>
          <a:prstGeom prst="rect">
            <a:avLst/>
          </a:prstGeom>
          <a:solidFill>
            <a:srgbClr val="FFC000"/>
          </a:solidFill>
          <a:ln w="254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Figure 2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3E29F1-6E03-4EE1-A267-BDE382D425CE}"/>
              </a:ext>
            </a:extLst>
          </p:cNvPr>
          <p:cNvSpPr txBox="1"/>
          <p:nvPr/>
        </p:nvSpPr>
        <p:spPr>
          <a:xfrm>
            <a:off x="6524628" y="6072207"/>
            <a:ext cx="1214446" cy="276999"/>
          </a:xfrm>
          <a:prstGeom prst="rect">
            <a:avLst/>
          </a:prstGeom>
          <a:solidFill>
            <a:srgbClr val="FFC000"/>
          </a:solidFill>
          <a:ln w="254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charset="0"/>
                <a:cs typeface="Arial" charset="0"/>
              </a:rPr>
              <a:t>Figure 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EAF3EAE-8959-4243-8CC4-16AD5C649B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36" y="75904"/>
            <a:ext cx="1376144" cy="949539"/>
          </a:xfrm>
          <a:prstGeom prst="rect">
            <a:avLst/>
          </a:prstGeom>
        </p:spPr>
      </p:pic>
      <p:sp>
        <p:nvSpPr>
          <p:cNvPr id="23" name="CasellaDiTesto 45">
            <a:extLst>
              <a:ext uri="{FF2B5EF4-FFF2-40B4-BE49-F238E27FC236}">
                <a16:creationId xmlns:a16="http://schemas.microsoft.com/office/drawing/2014/main" id="{A5FA1257-5363-4E45-BBFD-C9BD8058EB0E}"/>
              </a:ext>
            </a:extLst>
          </p:cNvPr>
          <p:cNvSpPr txBox="1"/>
          <p:nvPr/>
        </p:nvSpPr>
        <p:spPr>
          <a:xfrm>
            <a:off x="2437759" y="3662519"/>
            <a:ext cx="720080" cy="461665"/>
          </a:xfrm>
          <a:prstGeom prst="rect">
            <a:avLst/>
          </a:prstGeom>
          <a:solidFill>
            <a:srgbClr val="FFC000"/>
          </a:solidFill>
          <a:ln w="254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Figure 3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37E305DE-DF76-4765-ACFD-72458F7F609A}"/>
              </a:ext>
            </a:extLst>
          </p:cNvPr>
          <p:cNvSpPr/>
          <p:nvPr/>
        </p:nvSpPr>
        <p:spPr>
          <a:xfrm>
            <a:off x="5591944" y="5396208"/>
            <a:ext cx="670744" cy="461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7FAA6891-574B-401A-B537-6E9130E7A513}"/>
              </a:ext>
            </a:extLst>
          </p:cNvPr>
          <p:cNvSpPr/>
          <p:nvPr/>
        </p:nvSpPr>
        <p:spPr>
          <a:xfrm>
            <a:off x="1839536" y="5396208"/>
            <a:ext cx="670744" cy="461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7466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Grand écran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NB1</dc:creator>
  <cp:lastModifiedBy>NB1</cp:lastModifiedBy>
  <cp:revision>1</cp:revision>
  <dcterms:created xsi:type="dcterms:W3CDTF">2018-12-12T14:55:40Z</dcterms:created>
  <dcterms:modified xsi:type="dcterms:W3CDTF">2018-12-12T14:55:59Z</dcterms:modified>
</cp:coreProperties>
</file>