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Layouts/slideLayout41.xml" ContentType="application/vnd.openxmlformats-officedocument.presentationml.slideLayout+xml"/>
  <Override PartName="/ppt/theme/theme17.xml" ContentType="application/vnd.openxmlformats-officedocument.theme+xml"/>
  <Override PartName="/ppt/slideLayouts/slideLayout42.xml" ContentType="application/vnd.openxmlformats-officedocument.presentationml.slideLayout+xml"/>
  <Override PartName="/ppt/theme/theme18.xml" ContentType="application/vnd.openxmlformats-officedocument.theme+xml"/>
  <Override PartName="/ppt/slideLayouts/slideLayout43.xml" ContentType="application/vnd.openxmlformats-officedocument.presentationml.slideLayout+xml"/>
  <Override PartName="/ppt/theme/theme19.xml" ContentType="application/vnd.openxmlformats-officedocument.theme+xml"/>
  <Override PartName="/ppt/slideLayouts/slideLayout44.xml" ContentType="application/vnd.openxmlformats-officedocument.presentationml.slideLayout+xml"/>
  <Override PartName="/ppt/theme/theme20.xml" ContentType="application/vnd.openxmlformats-officedocument.theme+xml"/>
  <Override PartName="/ppt/slideLayouts/slideLayout45.xml" ContentType="application/vnd.openxmlformats-officedocument.presentationml.slideLayout+xml"/>
  <Override PartName="/ppt/theme/theme21.xml" ContentType="application/vnd.openxmlformats-officedocument.theme+xml"/>
  <Override PartName="/ppt/slideLayouts/slideLayout46.xml" ContentType="application/vnd.openxmlformats-officedocument.presentationml.slideLayout+xml"/>
  <Override PartName="/ppt/theme/theme22.xml" ContentType="application/vnd.openxmlformats-officedocument.theme+xml"/>
  <Override PartName="/ppt/slideLayouts/slideLayout4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4" r:id="rId1"/>
    <p:sldMasterId id="2147483668" r:id="rId2"/>
    <p:sldMasterId id="2147483672" r:id="rId3"/>
    <p:sldMasterId id="2147483674" r:id="rId4"/>
    <p:sldMasterId id="2147483675" r:id="rId5"/>
    <p:sldMasterId id="2147483676" r:id="rId6"/>
    <p:sldMasterId id="2147483677" r:id="rId7"/>
    <p:sldMasterId id="2147483678" r:id="rId8"/>
    <p:sldMasterId id="2147483679" r:id="rId9"/>
    <p:sldMasterId id="2147483680" r:id="rId10"/>
    <p:sldMasterId id="2147483681" r:id="rId11"/>
    <p:sldMasterId id="2147483682" r:id="rId12"/>
    <p:sldMasterId id="2147484059" r:id="rId13"/>
    <p:sldMasterId id="2147484058" r:id="rId14"/>
    <p:sldMasterId id="2147484060" r:id="rId15"/>
    <p:sldMasterId id="2147484061" r:id="rId16"/>
    <p:sldMasterId id="2147484062" r:id="rId17"/>
    <p:sldMasterId id="2147484063" r:id="rId18"/>
    <p:sldMasterId id="2147484064" r:id="rId19"/>
    <p:sldMasterId id="2147484065" r:id="rId20"/>
    <p:sldMasterId id="2147484066" r:id="rId21"/>
    <p:sldMasterId id="2147484067" r:id="rId22"/>
    <p:sldMasterId id="2147484068" r:id="rId23"/>
  </p:sldMasterIdLst>
  <p:notesMasterIdLst>
    <p:notesMasterId r:id="rId26"/>
  </p:notesMasterIdLst>
  <p:handoutMasterIdLst>
    <p:handoutMasterId r:id="rId27"/>
  </p:handoutMasterIdLst>
  <p:sldIdLst>
    <p:sldId id="380" r:id="rId24"/>
    <p:sldId id="381" r:id="rId25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179">
          <p15:clr>
            <a:srgbClr val="A4A3A4"/>
          </p15:clr>
        </p15:guide>
        <p15:guide id="6" pos="283">
          <p15:clr>
            <a:srgbClr val="A4A3A4"/>
          </p15:clr>
        </p15:guide>
        <p15:guide id="7" pos="5489">
          <p15:clr>
            <a:srgbClr val="A4A3A4"/>
          </p15:clr>
        </p15:guide>
        <p15:guide id="8" pos="2879">
          <p15:clr>
            <a:srgbClr val="A4A3A4"/>
          </p15:clr>
        </p15:guide>
        <p15:guide id="9" orient="horz" pos="2880">
          <p15:clr>
            <a:srgbClr val="A4A3A4"/>
          </p15:clr>
        </p15:guide>
        <p15:guide id="10" orient="horz" pos="3943">
          <p15:clr>
            <a:srgbClr val="A4A3A4"/>
          </p15:clr>
        </p15:guide>
        <p15:guide id="11" orient="horz" pos="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4D2"/>
    <a:srgbClr val="1994D2"/>
    <a:srgbClr val="00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 showGuide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  <p:guide orient="horz" pos="2957"/>
        <p:guide orient="horz" pos="1620"/>
        <p:guide orient="horz" pos="179"/>
        <p:guide pos="283"/>
        <p:guide pos="5489"/>
        <p:guide pos="2879"/>
        <p:guide orient="horz" pos="2880"/>
        <p:guide orient="horz" pos="3943"/>
        <p:guide orient="horz" pos="2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E7801-3533-6240-994E-BF7AB9EB40F5}" type="datetimeFigureOut">
              <a:rPr lang="en-US" smtClean="0"/>
              <a:t>10/18/2018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BDB74-C025-8047-B987-CCD5291C9B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154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DA2F9-F4DE-8F49-A232-F409C9AAA60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8C2E2-150A-3C41-868F-564C7CE8F4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5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49247" y="91577"/>
            <a:ext cx="1588654" cy="1231515"/>
          </a:xfrm>
          <a:prstGeom prst="rect">
            <a:avLst/>
          </a:prstGeom>
          <a:solidFill>
            <a:srgbClr val="00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10195"/>
            <a:ext cx="9144000" cy="1347805"/>
          </a:xfrm>
          <a:prstGeom prst="rect">
            <a:avLst/>
          </a:prstGeom>
          <a:solidFill>
            <a:srgbClr val="00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969721" y="1906437"/>
            <a:ext cx="6524075" cy="42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59898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1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5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559441"/>
            <a:ext cx="8264524" cy="4560076"/>
          </a:xfrm>
          <a:prstGeom prst="rect">
            <a:avLst/>
          </a:prstGeom>
        </p:spPr>
        <p:txBody>
          <a:bodyPr wrap="square"/>
          <a:lstStyle>
            <a:lvl1pPr>
              <a:buClr>
                <a:schemeClr val="bg1">
                  <a:lumMod val="85000"/>
                </a:schemeClr>
              </a:buClr>
              <a:defRPr sz="24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buClr>
                <a:schemeClr val="bg1">
                  <a:lumMod val="85000"/>
                </a:schemeClr>
              </a:buClr>
              <a:defRPr sz="22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>
              <a:buClr>
                <a:schemeClr val="bg1">
                  <a:lumMod val="85000"/>
                </a:schemeClr>
              </a:buClr>
              <a:defRPr sz="2000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>
              <a:buClr>
                <a:schemeClr val="bg1">
                  <a:lumMod val="85000"/>
                </a:schemeClr>
              </a:buClr>
              <a:defRPr sz="1800" b="0" i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3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49264" y="1573619"/>
            <a:ext cx="8237537" cy="452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4" y="1531089"/>
            <a:ext cx="3840480" cy="4588428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4346" y="1531089"/>
            <a:ext cx="3990110" cy="458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0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377826"/>
            <a:ext cx="6820844" cy="65912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here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4346" y="1263652"/>
            <a:ext cx="3990110" cy="4855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4" y="1263652"/>
            <a:ext cx="3840480" cy="4855865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5727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0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531089"/>
            <a:ext cx="3840480" cy="4588428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1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649962" y="1531089"/>
            <a:ext cx="3840480" cy="4588428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699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77826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4" y="1263652"/>
            <a:ext cx="3840480" cy="4855865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649962" y="1263652"/>
            <a:ext cx="3840480" cy="4855865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40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3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0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7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6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18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73908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2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3930360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6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086333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49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204632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559441"/>
            <a:ext cx="8264524" cy="4560076"/>
          </a:xfrm>
          <a:prstGeom prst="rect">
            <a:avLst/>
          </a:prstGeom>
        </p:spPr>
        <p:txBody>
          <a:bodyPr wrap="square"/>
          <a:lstStyle>
            <a:lvl1pPr>
              <a:buClr>
                <a:srgbClr val="009CDB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buClr>
                <a:srgbClr val="009CDB"/>
              </a:buClr>
              <a:defRPr sz="22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>
              <a:buClr>
                <a:srgbClr val="009CDB"/>
              </a:buClr>
              <a:defRPr sz="2000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3pPr>
            <a:lvl4pPr>
              <a:buClr>
                <a:srgbClr val="009CDB"/>
              </a:buClr>
              <a:defRPr sz="1800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" panose="02000504050000020004" pitchFamily="2" charset="0"/>
                <a:cs typeface="Gotham" panose="02000504050000020004" pitchFamily="2" charset="0"/>
              </a:defRPr>
            </a:lvl4pPr>
            <a:lvl5pPr>
              <a:buClr>
                <a:srgbClr val="009CDB"/>
              </a:buCl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85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607163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8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50213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3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081604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49265" y="2343546"/>
            <a:ext cx="8291477" cy="217090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240">
                <a:solidFill>
                  <a:srgbClr val="FFFFFF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CA" dirty="0"/>
              <a:t>A big impact statement goes here.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79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85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5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402835"/>
            <a:ext cx="8264525" cy="890983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4267" b="1" i="0" baseline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Title of document here</a:t>
            </a:r>
          </a:p>
        </p:txBody>
      </p:sp>
      <p:sp>
        <p:nvSpPr>
          <p:cNvPr id="6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9265" y="4314279"/>
            <a:ext cx="8264525" cy="747248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0" i="0" baseline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Subtitle of document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567333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59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665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47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49264" y="1573619"/>
            <a:ext cx="8237537" cy="452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0" i="0" kern="1200" dirty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2800" b="1" i="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9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97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30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06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928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865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208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309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6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531089"/>
            <a:ext cx="3840480" cy="4588428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rgbClr val="009CDB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rgbClr val="1994D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4346" y="1531089"/>
            <a:ext cx="3990110" cy="458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77826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4346" y="1263652"/>
            <a:ext cx="3990110" cy="4855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7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263652"/>
            <a:ext cx="3840480" cy="4855865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rgbClr val="009CDB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rgbClr val="1994D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821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4" y="732259"/>
            <a:ext cx="6820844" cy="65912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2800" b="1" i="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5" y="390503"/>
            <a:ext cx="3927117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30" b="0" i="0" kern="1200" baseline="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Header of section theme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10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531089"/>
            <a:ext cx="3840480" cy="4588428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rgbClr val="009CDB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rgbClr val="1994D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1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649962" y="1531089"/>
            <a:ext cx="3840480" cy="4588428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rgbClr val="009CDB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rgbClr val="1994D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91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647697" y="1290085"/>
            <a:ext cx="3840480" cy="4855865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rgbClr val="009CDB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rgbClr val="1994D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9264" y="377826"/>
            <a:ext cx="6820844" cy="659124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2800" b="1" i="0" baseline="0">
                <a:solidFill>
                  <a:srgbClr val="009CDB"/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333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333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333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333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Main heading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330951"/>
            <a:ext cx="2058988" cy="3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>
              <a:defRPr sz="1000" b="0" i="0">
                <a:latin typeface="Gotham-Book" charset="0"/>
                <a:ea typeface="Gotham-Book" charset="0"/>
                <a:cs typeface="Gotham-Book" charset="0"/>
              </a:defRPr>
            </a:lvl2pPr>
            <a:lvl3pPr>
              <a:defRPr sz="1000" b="0" i="0">
                <a:latin typeface="Gotham-Book" charset="0"/>
                <a:ea typeface="Gotham-Book" charset="0"/>
                <a:cs typeface="Gotham-Book" charset="0"/>
              </a:defRPr>
            </a:lvl3pPr>
            <a:lvl4pPr>
              <a:defRPr sz="1000" b="0" i="0"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sz="1000" b="0" i="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Insert date here</a:t>
            </a:r>
            <a:endParaRPr lang="en-US" dirty="0"/>
          </a:p>
        </p:txBody>
      </p:sp>
      <p:sp>
        <p:nvSpPr>
          <p:cNvPr id="8" name="Text Placehold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49264" y="1263652"/>
            <a:ext cx="3840480" cy="4855865"/>
          </a:xfrm>
          <a:prstGeom prst="rect">
            <a:avLst/>
          </a:prstGeom>
        </p:spPr>
        <p:txBody>
          <a:bodyPr wrap="square"/>
          <a:lstStyle>
            <a:lvl1pPr marL="285750" indent="-285750">
              <a:buClr>
                <a:srgbClr val="009CDB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1pPr>
            <a:lvl2pPr marL="1066785" indent="-457200">
              <a:buClr>
                <a:srgbClr val="1994D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  <a:ea typeface="Gotham" panose="02000504050000020004" pitchFamily="2" charset="0"/>
                <a:cs typeface="Gotham" panose="02000504050000020004" pitchFamily="2" charset="0"/>
              </a:defRPr>
            </a:lvl2pPr>
            <a:lvl3pPr marL="121917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82875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CA" dirty="0"/>
              <a:t>Bullet point copy here.</a:t>
            </a:r>
          </a:p>
          <a:p>
            <a:pPr lvl="1"/>
            <a:r>
              <a:rPr lang="en-CA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932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 userDrawn="1"/>
        </p:nvSpPr>
        <p:spPr bwMode="auto">
          <a:xfrm>
            <a:off x="7252029" y="6504069"/>
            <a:ext cx="1519704" cy="2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900"/>
              <a:t>Aftersales Technical Support</a:t>
            </a:r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87050600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emf"/><Relationship Id="rId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emf"/><Relationship Id="rId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emf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em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e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emf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emf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emf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rgbClr val="009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176657" y="6329991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50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1" r="10299"/>
          <a:stretch/>
        </p:blipFill>
        <p:spPr>
          <a:xfrm>
            <a:off x="7219507" y="218954"/>
            <a:ext cx="1555444" cy="9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665" r:id="rId2"/>
    <p:sldLayoutId id="2147483931" r:id="rId3"/>
    <p:sldLayoutId id="2147484047" r:id="rId4"/>
    <p:sldLayoutId id="2147484048" r:id="rId5"/>
    <p:sldLayoutId id="2147484053" r:id="rId6"/>
    <p:sldLayoutId id="2147484046" r:id="rId7"/>
    <p:sldLayoutId id="2147484056" r:id="rId8"/>
    <p:sldLayoutId id="2147484081" r:id="rId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83" r="5705" b="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30141" y="269933"/>
            <a:ext cx="1557273" cy="13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5645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927" r="96" b="8018"/>
          <a:stretch/>
        </p:blipFill>
        <p:spPr>
          <a:xfrm>
            <a:off x="-1587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2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-120" b="131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7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4694" r="148" b="11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73" r="163" b="11250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96" b="11458"/>
          <a:stretch/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8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6191" r="41" b="9286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7017253.jpg"/>
          <p:cNvPicPr>
            <a:picLocks noChangeAspect="1"/>
          </p:cNvPicPr>
          <p:nvPr userDrawn="1"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6039" r="97" b="9579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7782" r="21" b="7767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76657" y="6329991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3946" r:id="rId2"/>
    <p:sldLayoutId id="2147483943" r:id="rId3"/>
    <p:sldLayoutId id="2147483944" r:id="rId4"/>
    <p:sldLayoutId id="2147484051" r:id="rId5"/>
    <p:sldLayoutId id="2147484049" r:id="rId6"/>
    <p:sldLayoutId id="2147484055" r:id="rId7"/>
    <p:sldLayoutId id="2147484050" r:id="rId8"/>
    <p:sldLayoutId id="2147484057" r:id="rId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973" r="897" b="214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83" r="5705" b="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927" r="96" b="8018"/>
          <a:stretch/>
        </p:blipFill>
        <p:spPr>
          <a:xfrm>
            <a:off x="-1587" y="-1"/>
            <a:ext cx="9144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-120" b="131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4694" r="148" b="110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4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73" r="163" b="11250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8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96" b="11458"/>
          <a:stretch/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2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6191" r="41" b="9286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2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7017253.jpg"/>
          <p:cNvPicPr>
            <a:picLocks noChangeAspect="1"/>
          </p:cNvPicPr>
          <p:nvPr userDrawn="1"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6039" r="97" b="9579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16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7782" r="21" b="7767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0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973" r="897" b="214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15899" y="6264337"/>
            <a:ext cx="1597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Page </a:t>
            </a:r>
            <a:fld id="{F20BC6B9-B388-E243-A22F-8E9768B57F14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pPr algn="r"/>
              <a:t>‹N°›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265" y="6258552"/>
            <a:ext cx="82645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7240772" y="202449"/>
            <a:ext cx="1546641" cy="1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4" r:id="rId2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09453"/>
              </p:ext>
            </p:extLst>
          </p:nvPr>
        </p:nvGraphicFramePr>
        <p:xfrm>
          <a:off x="541339" y="969879"/>
          <a:ext cx="7940924" cy="3743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9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2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6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Tx(℃)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R（</a:t>
                      </a: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K</a:t>
                      </a:r>
                      <a:r>
                        <a:rPr lang="el-GR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Ω</a:t>
                      </a: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）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Tx(℃)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R（</a:t>
                      </a: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K</a:t>
                      </a:r>
                      <a:r>
                        <a:rPr lang="el-GR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Ω</a:t>
                      </a: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）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Tx(℃)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R（</a:t>
                      </a: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K</a:t>
                      </a:r>
                      <a:r>
                        <a:rPr lang="el-GR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Ω</a:t>
                      </a: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）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Tx(℃)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R（</a:t>
                      </a: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K</a:t>
                      </a:r>
                      <a:r>
                        <a:rPr lang="el-GR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Ω</a:t>
                      </a: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）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Tx(℃)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R（</a:t>
                      </a:r>
                      <a:r>
                        <a:rPr lang="en-US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K</a:t>
                      </a:r>
                      <a:r>
                        <a:rPr lang="el-GR" sz="10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Ω</a:t>
                      </a: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）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-30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33.81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-15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14.310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6.495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15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3.141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30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1.617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31.85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-14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13.550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6.175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16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2.999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31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1.550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-28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30.01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-13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12.830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5.873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17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2.865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1.486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-27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28.29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12.160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5.587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18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2.737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33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1.426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-26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26.68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-11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11.520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5.315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19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2.616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34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1.368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-25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25.17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-10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10.920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5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5.060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20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2.501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35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1.312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-24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23.76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-9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10.350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6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4.818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21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2.391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36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1.259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-23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22.43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-8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9.820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7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4.589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2.287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37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1.209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-22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21.18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-7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9.316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8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4.372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23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2.188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38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1.161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20.01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-6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8.841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9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4.167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24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2.094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39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1.115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-20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18.90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-5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8.392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10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3.972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25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2.005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40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1.071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17.87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-4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7.968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11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3.788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26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1.919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41</a:t>
                      </a:r>
                      <a:endParaRPr lang="zh-CN" sz="1000" b="1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1.029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-18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16.90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-3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7.568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3.613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27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1.838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0.989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15.98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-2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7.190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13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3.447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28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1.761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43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0.951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-16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15.12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-1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6.833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14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3.290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29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1.687</a:t>
                      </a:r>
                      <a:endParaRPr lang="zh-CN" sz="1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44</a:t>
                      </a:r>
                      <a:endParaRPr lang="zh-CN" sz="10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0.914</a:t>
                      </a:r>
                      <a:endParaRPr lang="zh-CN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51442" marR="51442" marT="1268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323854" y="119521"/>
            <a:ext cx="3082157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Valeurs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des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sondes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8820" r="2447" b="6284"/>
          <a:stretch/>
        </p:blipFill>
        <p:spPr>
          <a:xfrm>
            <a:off x="3765883" y="4713727"/>
            <a:ext cx="4879305" cy="15186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1339" y="5034110"/>
            <a:ext cx="3320798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Référence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：</a:t>
            </a:r>
            <a:r>
              <a:rPr lang="fr-FR" altLang="zh-CN" sz="1200" b="1" dirty="0">
                <a:solidFill>
                  <a:schemeClr val="dk1"/>
                </a:solidFill>
              </a:rPr>
              <a:t>FMF</a:t>
            </a:r>
            <a:r>
              <a:rPr lang="en-US" altLang="zh-CN" sz="1200" b="1" dirty="0">
                <a:solidFill>
                  <a:schemeClr val="dk1"/>
                </a:solidFill>
              </a:rPr>
              <a:t>112010070795 </a:t>
            </a:r>
          </a:p>
          <a:p>
            <a:pPr>
              <a:lnSpc>
                <a:spcPct val="150000"/>
              </a:lnSpc>
            </a:pPr>
            <a:r>
              <a:rPr lang="fr-FR" sz="1200" i="1" dirty="0"/>
              <a:t>Ces spécifications techniques s’appliquent à tous les réfrigérateurs ventilés MIDEA.</a:t>
            </a:r>
            <a:endParaRPr lang="zh-CN" altLang="en-US" sz="1200" i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050932" y="429430"/>
            <a:ext cx="4285556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2. </a:t>
            </a:r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Guide de </a:t>
            </a:r>
            <a:r>
              <a:rPr lang="en-US" altLang="zh-CN" sz="1600" b="1" dirty="0" err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remplacement</a:t>
            </a:r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des </a:t>
            </a:r>
            <a:r>
              <a:rPr lang="en-US" altLang="zh-CN" sz="1600" b="1" dirty="0" err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sondes</a:t>
            </a:r>
            <a:endParaRPr lang="en-US" altLang="zh-CN" sz="16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569647-666B-41B8-BDC0-78FDF7837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9" y="95312"/>
            <a:ext cx="10858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715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97351"/>
              </p:ext>
            </p:extLst>
          </p:nvPr>
        </p:nvGraphicFramePr>
        <p:xfrm>
          <a:off x="541339" y="992547"/>
          <a:ext cx="7267156" cy="519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823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N°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Procédure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Démonstration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69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dirty="0"/>
                        <a:t>Couper la tête de la sonde défectueuse.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069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dirty="0"/>
                        <a:t>Dénuder le câblage de la sonde.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069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dirty="0"/>
                        <a:t>Prendre une nouvelle sonde et couper la tête de la sonde. </a:t>
                      </a:r>
                      <a:r>
                        <a:rPr lang="en-US" altLang="zh-CN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altLang="zh-CN" sz="1200" b="1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Réf</a:t>
                      </a:r>
                      <a:r>
                        <a:rPr lang="en-US" altLang="zh-CN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zh-CN" altLang="en-US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fr-FR" altLang="zh-CN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FMF</a:t>
                      </a:r>
                      <a:r>
                        <a:rPr lang="en-US" altLang="zh-CN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112010070795 )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069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dirty="0"/>
                        <a:t>Dénuder la tête de la sonde et connectez-la.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069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dirty="0"/>
                        <a:t>Isoler les deux fils avec du ruban adhésif isolant.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069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dirty="0"/>
                        <a:t>Enrouler les deux fils ensemble.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13" y="1373798"/>
            <a:ext cx="1115986" cy="7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13" y="2176462"/>
            <a:ext cx="1115986" cy="77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13" y="2980230"/>
            <a:ext cx="1115986" cy="7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13" y="3789486"/>
            <a:ext cx="1115986" cy="71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87" y="3789486"/>
            <a:ext cx="1127979" cy="71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14" y="4628419"/>
            <a:ext cx="1115986" cy="69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87" y="4604826"/>
            <a:ext cx="112797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14" y="5401446"/>
            <a:ext cx="1115987" cy="70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314756" y="154450"/>
            <a:ext cx="3082157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Valeurs</a:t>
            </a:r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des </a:t>
            </a:r>
            <a:r>
              <a:rPr lang="en-US" altLang="zh-CN" sz="1600" b="1" dirty="0" err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sondes</a:t>
            </a:r>
            <a:endParaRPr lang="en-US" altLang="zh-CN" sz="16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3050931" y="454150"/>
            <a:ext cx="409914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2. Guide de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remplacement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des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sondes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0"/>
          <a:srcRect l="10968" t="10881" r="10732"/>
          <a:stretch/>
        </p:blipFill>
        <p:spPr>
          <a:xfrm>
            <a:off x="8167645" y="1768106"/>
            <a:ext cx="591009" cy="4892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7644" y="2424467"/>
            <a:ext cx="591009" cy="5241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92225" y="1178307"/>
            <a:ext cx="94185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Matériel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nécessaire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0330" y="3157807"/>
            <a:ext cx="628323" cy="5443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BB8D94-6D17-4D75-B486-523AF3222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360" y="96962"/>
            <a:ext cx="10858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751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1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plain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7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3_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 ly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1936</TotalTime>
  <Words>331</Words>
  <Application>Microsoft Office PowerPoint</Application>
  <PresentationFormat>Affichage à l'écran (4:3)</PresentationFormat>
  <Paragraphs>188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23</vt:i4>
      </vt:variant>
      <vt:variant>
        <vt:lpstr>Titres des diapositives</vt:lpstr>
      </vt:variant>
      <vt:variant>
        <vt:i4>2</vt:i4>
      </vt:variant>
    </vt:vector>
  </HeadingPairs>
  <TitlesOfParts>
    <vt:vector size="33" baseType="lpstr">
      <vt:lpstr>微软雅黑</vt:lpstr>
      <vt:lpstr>宋体</vt:lpstr>
      <vt:lpstr>Arial</vt:lpstr>
      <vt:lpstr>Arial Unicode MS</vt:lpstr>
      <vt:lpstr>Calibri</vt:lpstr>
      <vt:lpstr>Gotham</vt:lpstr>
      <vt:lpstr>Gotham-Bold</vt:lpstr>
      <vt:lpstr>Gotham-Book</vt:lpstr>
      <vt:lpstr>1 lyt</vt:lpstr>
      <vt:lpstr>2 lyt</vt:lpstr>
      <vt:lpstr>3 lyt</vt:lpstr>
      <vt:lpstr>4 lyt</vt:lpstr>
      <vt:lpstr>5 lyt</vt:lpstr>
      <vt:lpstr>6 lyt</vt:lpstr>
      <vt:lpstr>7 lyt</vt:lpstr>
      <vt:lpstr>8 lyt</vt:lpstr>
      <vt:lpstr>9 lyt</vt:lpstr>
      <vt:lpstr>10 lyt</vt:lpstr>
      <vt:lpstr>11 lyt</vt:lpstr>
      <vt:lpstr>12 lyt</vt:lpstr>
      <vt:lpstr>13_plain blue</vt:lpstr>
      <vt:lpstr>14_image</vt:lpstr>
      <vt:lpstr>15_image</vt:lpstr>
      <vt:lpstr>16_image</vt:lpstr>
      <vt:lpstr>17_image</vt:lpstr>
      <vt:lpstr>1_7 lyt</vt:lpstr>
      <vt:lpstr>19_image</vt:lpstr>
      <vt:lpstr>20_image</vt:lpstr>
      <vt:lpstr>21_image</vt:lpstr>
      <vt:lpstr>22_image</vt:lpstr>
      <vt:lpstr>23_image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TW1</cp:lastModifiedBy>
  <cp:revision>159</cp:revision>
  <dcterms:created xsi:type="dcterms:W3CDTF">2016-04-21T19:29:20Z</dcterms:created>
  <dcterms:modified xsi:type="dcterms:W3CDTF">2018-10-18T08:37:42Z</dcterms:modified>
</cp:coreProperties>
</file>